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266" r:id="rId64"/>
    <p:sldId id="267" r:id="rId65"/>
    <p:sldId id="268" r:id="rId66"/>
    <p:sldId id="269" r:id="rId67"/>
    <p:sldId id="272" r:id="rId68"/>
    <p:sldId id="270" r:id="rId69"/>
    <p:sldId id="273" r:id="rId70"/>
    <p:sldId id="274" r:id="rId71"/>
    <p:sldId id="275" r:id="rId72"/>
    <p:sldId id="271" r:id="rId73"/>
    <p:sldId id="276" r:id="rId74"/>
    <p:sldId id="277" r:id="rId75"/>
    <p:sldId id="259" r:id="rId76"/>
    <p:sldId id="260" r:id="rId77"/>
    <p:sldId id="261" r:id="rId78"/>
    <p:sldId id="257" r:id="rId79"/>
    <p:sldId id="264" r:id="rId80"/>
    <p:sldId id="258" r:id="rId81"/>
    <p:sldId id="262" r:id="rId82"/>
    <p:sldId id="263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580"/>
  </p:normalViewPr>
  <p:slideViewPr>
    <p:cSldViewPr snapToGrid="0" snapToObjects="1" showGuides="1">
      <p:cViewPr>
        <p:scale>
          <a:sx n="50" d="100"/>
          <a:sy n="50" d="100"/>
        </p:scale>
        <p:origin x="2148" y="1344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2017-03-14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1.wdp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3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6" y="2317661"/>
            <a:ext cx="6804313" cy="787502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852442"/>
            <a:ext cx="1926077" cy="9644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94098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360484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4"/>
            <a:ext cx="10140814" cy="894732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3162713"/>
            <a:ext cx="2871536" cy="675657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2697493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378603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444989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51137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5773688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643362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709356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775580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84208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426869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92863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558857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90858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17655</TotalTime>
  <Words>3153</Words>
  <Application>Microsoft Office PowerPoint</Application>
  <PresentationFormat>와이드스크린</PresentationFormat>
  <Paragraphs>1203</Paragraphs>
  <Slides>82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6" baseType="lpstr">
      <vt:lpstr>Mangal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2123</cp:revision>
  <dcterms:created xsi:type="dcterms:W3CDTF">2016-08-04T08:48:25Z</dcterms:created>
  <dcterms:modified xsi:type="dcterms:W3CDTF">2017-03-13T17:18:08Z</dcterms:modified>
</cp:coreProperties>
</file>